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294697" ContentType="image/jpeg"/>
  <Default Extension="232230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87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6bfb30f051.39294697"/>
  <Relationship Id="rId3" Type="http://schemas.openxmlformats.org/officeDocument/2006/relationships/image" Target="../media/logo_673a46bfcb9ea82.232230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72075"/>
          <a:chOff x="9525" y="9525"/>
          <a:chExt cx="9229725" cy="5172075"/>
        </a:xfrm>
      </p:grpSpPr>
      <p:pic>
        <p:nvPicPr>
          <p:cNvPr id="1" name="Figure 6: Phrenic Nerve Palsy Monitored by Compound Motor Action Potential (CMAP)" descr="Figure 6: Phrenic Nerve Palsy Monitored by Compound Motor Action Potential (CMAP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10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n S, Schmidt B, Bordignon S, Bologna F, Nagase T, Perrotta L, Chun K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Phrenic Nerve Palsy Monitored by Compound Motor Action Potential (CMAP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1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;1;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2024-11-17T19:40:47Z</dcterms:created>
  <dcterms:modified xsi:type="dcterms:W3CDTF">2024-11-17T19:40:47Z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