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040512" ContentType="image/jpeg"/>
  <Default Extension="197279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73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19422ba601.43040512"/>
  <Relationship Id="rId3" Type="http://schemas.openxmlformats.org/officeDocument/2006/relationships/image" Target="../media/logo_673a41943c4e942.197279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7: Oesophageal Temperature Probe (A) and Monitor (B)" descr="Figure 7: Oesophageal Temperature Probe (A) and Monitor (B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1623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n S, Schmidt B, Bordignon S, Bologna F, Nagase T, Perrotta L, Chun K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7: Oesophageal Temperature Probe (A) and Monitor (B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1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;1;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2024-11-17T19:18:44Z</dcterms:created>
  <dcterms:modified xsi:type="dcterms:W3CDTF">2024-11-17T19:18:44Z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