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029185" ContentType="image/png"/>
  <Default Extension="235357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79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3e1b765321.86029185"/>
  <Relationship Id="rId3" Type="http://schemas.openxmlformats.org/officeDocument/2006/relationships/image" Target="../media/logo_673a43e1cc14b52.235357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71850"/>
          <a:chOff x="9525" y="9525"/>
          <a:chExt cx="9229725" cy="3371850"/>
        </a:xfrm>
      </p:grpSpPr>
      <p:pic>
        <p:nvPicPr>
          <p:cNvPr id="1" name="Table 1: Overview of Cryoballoon Complications" descr="Table 1: Overview of Cryoballoon Complic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09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lkarni N, Su W, Wu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Overview of Cryoballoon Complic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18–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32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2024-11-17T19:28:33Z</dcterms:created>
  <dcterms:modified xsi:type="dcterms:W3CDTF">2024-11-17T19:28:33Z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