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497398" ContentType="image/png"/>
  <Default Extension="644205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28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6fe6031941.65497398"/>
  <Relationship Id="rId3" Type="http://schemas.openxmlformats.org/officeDocument/2006/relationships/image" Target="../media/logo_673a56fe77c8e62.644205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91225"/>
          <a:chOff x="9525" y="9525"/>
          <a:chExt cx="9229725" cy="5991225"/>
        </a:xfrm>
      </p:grpSpPr>
      <p:pic>
        <p:nvPicPr>
          <p:cNvPr id="1" name="Table 2: Strategies to Prevent Collateral Damage" descr="Table 2: Strategies to Prevent Collateral Da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43525" cy="5229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lkarni N, Su W, Wu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Strategies to Prevent Collateral Dama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18–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32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2024-11-17T20:50:06Z</dcterms:created>
  <dcterms:modified xsi:type="dcterms:W3CDTF">2024-11-17T20:50:06Z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