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903047" ContentType="image/png"/>
  <Default Extension="744635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6321967d21.91903047"/>
  <Relationship Id="rId3" Type="http://schemas.openxmlformats.org/officeDocument/2006/relationships/image" Target="../media/logo_673a463232ce302.744635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Figure 1: Proximal Seal Technique" descr="Figure 1: Proximal Seal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karni N, Su W, Wu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ximal Seal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18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2024-11-17T19:38:26Z</dcterms:created>
  <dcterms:modified xsi:type="dcterms:W3CDTF">2024-11-17T19:38:26Z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