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710643" ContentType="image/png"/>
  <Default Extension="915213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88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476b09f4851.03710643"/>
  <Relationship Id="rId3" Type="http://schemas.openxmlformats.org/officeDocument/2006/relationships/image" Target="../media/logo_673a476b0dc5a02.915213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57875"/>
          <a:chOff x="9525" y="9525"/>
          <a:chExt cx="9229725" cy="5857875"/>
        </a:xfrm>
      </p:grpSpPr>
      <p:pic>
        <p:nvPicPr>
          <p:cNvPr id="1" name="Figure 2: Cardiac Computed Tomography Scan" descr="Figure 2: Cardiac Computed Tomography Sca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81625" cy="5095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ulkarni N, Su W, Wu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Cardiac Computed Tomography Sc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1):18–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32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2024-11-17T19:43:39Z</dcterms:created>
  <dcterms:modified xsi:type="dcterms:W3CDTF">2024-11-17T19:43:39Z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