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016955" ContentType="image/png"/>
  <Default Extension="638064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9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c910a6ae81.24016955"/>
  <Relationship Id="rId3" Type="http://schemas.openxmlformats.org/officeDocument/2006/relationships/image" Target="../media/logo_673b5c912548242.638064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Figure 1: Anatomical Relationship Between the Oesophagus and the Left Atrium" descr="Figure 1: Anatomical Relationship Between the Oesophagus and the Left Atr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Avendano R, Grushko M, Diaz JC, Du X, Gianni C, Natale A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atomical Relationship Between the Oesophagus and the Left Atr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24–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2024-11-18T15:26:09Z</dcterms:created>
  <dcterms:modified xsi:type="dcterms:W3CDTF">2024-11-18T15:26:09Z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