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335770" ContentType="image/png"/>
  <Default Extension="741619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0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e3fc6a9351.15335770"/>
  <Relationship Id="rId3" Type="http://schemas.openxmlformats.org/officeDocument/2006/relationships/image" Target="../media/logo_673b5e3fe51b622.741619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38475"/>
          <a:chOff x="9525" y="9525"/>
          <a:chExt cx="9229725" cy="3038475"/>
        </a:xfrm>
      </p:grpSpPr>
      <p:pic>
        <p:nvPicPr>
          <p:cNvPr id="1" name="Figure 2: Different Extent of Thermal Injuries Along the Course of the Oesophagus of Different Patients who Underwent Radiofrequency Ablation" descr="Figure 2: Different Extent of Thermal Injuries Along the Course of the Oesophagus of Different Patients who Underwent Radiofrequency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171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mero JE, Avendano R, Grushko M, Diaz JC, Du X, Gianni C, Natale A, Di Biase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Different Extent of Thermal Injuries Along the Course of the Oesophagus of Different Patients who Underwent Radiofrequency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24–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4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2024-11-18T15:33:19Z</dcterms:created>
  <dcterms:modified xsi:type="dcterms:W3CDTF">2024-11-18T15:33:19Z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