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888060" ContentType="image/png"/>
  <Default Extension="360712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05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f84b535891.56888060"/>
  <Relationship Id="rId3" Type="http://schemas.openxmlformats.org/officeDocument/2006/relationships/image" Target="../media/logo_673b5f84ccb0e22.360712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9625"/>
          <a:chOff x="9525" y="9525"/>
          <a:chExt cx="9229725" cy="4619625"/>
        </a:xfrm>
      </p:grpSpPr>
      <p:pic>
        <p:nvPicPr>
          <p:cNvPr id="1" name="Figure 3: Different Types of Oesophageal Temperature Probes" descr="Figure 3: Different Types of Oesophageal Temperature Prob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53050" cy="3857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mero JE, Avendano R, Grushko M, Diaz JC, Du X, Gianni C, Natale A, Di Biase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Different Types of Oesophageal Temperature Prob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24–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4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2024-11-18T15:38:44Z</dcterms:created>
  <dcterms:modified xsi:type="dcterms:W3CDTF">2024-11-18T15:38:44Z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