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715097" ContentType="image/png"/>
  <Default Extension="337990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02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e4b5559761.20715097"/>
  <Relationship Id="rId3" Type="http://schemas.openxmlformats.org/officeDocument/2006/relationships/image" Target="../media/logo_673b5e4b67a0622.337990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53050"/>
          <a:chOff x="9525" y="9525"/>
          <a:chExt cx="9229725" cy="5353050"/>
        </a:xfrm>
      </p:grpSpPr>
      <p:pic>
        <p:nvPicPr>
          <p:cNvPr id="1" name="Figure 4: Difference in Lesion Size and Geometry between Normal-flow and Low-flow Ablation" descr="Figure 4: Difference in Lesion Size and Geometry between Normal-flow and Low-flow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62575" cy="4591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mero JE, Avendano R, Grushko M, Diaz JC, Du X, Gianni C, Natale A, Di Biase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Difference in Lesion Size and Geometry between Normal-flow and Low-flow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1):24–3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4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2024-11-18T15:33:31Z</dcterms:created>
  <dcterms:modified xsi:type="dcterms:W3CDTF">2024-11-18T15:33:31Z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