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219061" ContentType="image/png"/>
  <Default Extension="220960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04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ee74933531.05219061"/>
  <Relationship Id="rId3" Type="http://schemas.openxmlformats.org/officeDocument/2006/relationships/image" Target="../media/logo_673b5ee768bbd62.220960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Oesophageal Displacement with a Transoesophageal Echocardiography (TOE) Probe" descr="Figure 5: Oesophageal Displacement with a Transoesophageal Echocardiography (TOE) Prob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33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mero JE, Avendano R, Grushko M, Diaz JC, Du X, Gianni C, Natale A, Di Biase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Oesophageal Displacement with a Transoesophageal Echocardiography (TOE) Prob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24–3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4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2024-11-18T15:36:07Z</dcterms:created>
  <dcterms:modified xsi:type="dcterms:W3CDTF">2024-11-18T15:36:07Z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