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319198" ContentType="image/png"/>
  <Default Extension="727955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0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f8f37db621.94319198"/>
  <Relationship Id="rId3" Type="http://schemas.openxmlformats.org/officeDocument/2006/relationships/image" Target="../media/logo_673b5f8f505a562.727955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52775"/>
          <a:chOff x="9525" y="9525"/>
          <a:chExt cx="9229725" cy="3152775"/>
        </a:xfrm>
      </p:grpSpPr>
      <p:pic>
        <p:nvPicPr>
          <p:cNvPr id="1" name="Figure 6: Oesophageal Displacement with the EsoSure Device" descr="Figure 6: Oesophageal Displacement with the EsoSure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90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Avendano R, Grushko M, Diaz JC, Du X, Gianni C, Natale A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Oesophageal Displacement with the EsoSure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24–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4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2024-11-18T15:38:55Z</dcterms:created>
  <dcterms:modified xsi:type="dcterms:W3CDTF">2024-11-18T15:38:55Z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