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151708" ContentType="image/png"/>
  <Default Extension="420313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f1ac3feb41.20151708"/>
  <Relationship Id="rId3" Type="http://schemas.openxmlformats.org/officeDocument/2006/relationships/image" Target="../media/logo_673b4f1adc82572.420313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67400"/>
          <a:chOff x="9525" y="9525"/>
          <a:chExt cx="9229725" cy="5867400"/>
        </a:xfrm>
      </p:grpSpPr>
      <p:pic>
        <p:nvPicPr>
          <p:cNvPr id="1" name="Figure 7: Positioning of the Intrapericardial Balloon for Oesophageal Protection" descr="Figure 7: Positioning of the Intrapericardial Balloon for Oesophageal Pro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105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Avendano R, Grushko M, Diaz JC, Du X, Gianni C, Natale A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Positioning of the Intrapericardial Balloon for Oesophageal Pro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24–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2024-11-18T14:28:42Z</dcterms:created>
  <dcterms:modified xsi:type="dcterms:W3CDTF">2024-11-18T14:28:42Z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