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630632" ContentType="image/png"/>
  <Default Extension="887459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5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3792958691.28630632"/>
  <Relationship Id="rId3" Type="http://schemas.openxmlformats.org/officeDocument/2006/relationships/image" Target="../media/logo_673b53792e44c92.887459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14675"/>
          <a:chOff x="9525" y="9525"/>
          <a:chExt cx="9229725" cy="3114675"/>
        </a:xfrm>
      </p:grpSpPr>
      <p:pic>
        <p:nvPicPr>
          <p:cNvPr id="1" name="Table 1: All-cause Mortality in Patients with Wolff–Parkinson–White (WPW) Syndrome Compared to Matched Controls without WPW" descr="Table 1: All-cause Mortality in Patients with Wolff–Parkinson–White (WPW) Syndrome Compared to Matched Controls without WP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247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J, Keeg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ll-cause Mortality in Patients with Wolff–Parkinson–White (WPW) Syndrome Compared to Matched Controls without WP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3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2024-11-18T14:47:21Z</dcterms:created>
  <dcterms:modified xsi:type="dcterms:W3CDTF">2024-11-18T14:47:21Z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