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438809" ContentType="image/png"/>
  <Default Extension="176394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3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f1bb1f6501.85438809"/>
  <Relationship Id="rId3" Type="http://schemas.openxmlformats.org/officeDocument/2006/relationships/image" Target="../media/logo_673b4f1bc689b12.176394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81625"/>
          <a:chOff x="9525" y="9525"/>
          <a:chExt cx="9229725" cy="5381625"/>
        </a:xfrm>
      </p:grpSpPr>
      <p:pic>
        <p:nvPicPr>
          <p:cNvPr id="1" name="Table 2: Risk Factors for Sudden Cardiac Death" descr="Table 2: Risk Factors for Sudden Cardiac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4619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J, Keeg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Risk Factors for Sudden Cardiac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3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2024-11-18T14:28:43Z</dcterms:created>
  <dcterms:modified xsi:type="dcterms:W3CDTF">2024-11-18T14:28:43Z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