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019787" ContentType="image/png"/>
  <Default Extension="834205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4457574361.09019787"/>
  <Relationship Id="rId3" Type="http://schemas.openxmlformats.org/officeDocument/2006/relationships/image" Target="../media/logo_673b544584e1782.834205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48150"/>
          <a:chOff x="9525" y="9525"/>
          <a:chExt cx="9229725" cy="4248150"/>
        </a:xfrm>
      </p:grpSpPr>
      <p:pic>
        <p:nvPicPr>
          <p:cNvPr id="1" name="Table 3: Incidence of Sudden Cardiac Death" descr="Table 3: Incidence of Sudden Cardiac Dea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3486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gada J, Keeg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Incidence of Sudden Cardiac Deat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3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2024-11-18T14:50:45Z</dcterms:created>
  <dcterms:modified xsi:type="dcterms:W3CDTF">2024-11-18T14:50:45Z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