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19787" ContentType="image/png"/>
  <Default Extension="83420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457574361.09019787"/>
  <Relationship Id="rId3" Type="http://schemas.openxmlformats.org/officeDocument/2006/relationships/image" Target="../media/logo_673b544584e1782.83420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Table 3: Incidence of Sudden Cardiac Death" descr="Table 3: Incidence of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486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J, Keeg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Incidence of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2024-11-18T14:50:45Z</dcterms:created>
  <dcterms:modified xsi:type="dcterms:W3CDTF">2024-11-18T14:50:45Z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