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583648" ContentType="image/png"/>
  <Default Extension="583609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471084ed01.13583648"/>
  <Relationship Id="rId3" Type="http://schemas.openxmlformats.org/officeDocument/2006/relationships/image" Target="../media/logo_673b54711a59f82.583609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‘Real’ Evidence-based Medicine Approach to Treating Asymptomatic Patients" descr="Figure 1: ‘Real’ Evidence-based Medicine Approach to Treating Asymptomatic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24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J, Keeg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‘Real’ Evidence-based Medicine Approach to Treating Asymptomatic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3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2024-11-18T14:51:29Z</dcterms:created>
  <dcterms:modified xsi:type="dcterms:W3CDTF">2024-11-18T14:51:29Z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