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576681" ContentType="image/png"/>
  <Default Extension="552204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5ac60e1651.47576681"/>
  <Relationship Id="rId3" Type="http://schemas.openxmlformats.org/officeDocument/2006/relationships/image" Target="../media/logo_673b55ac727cb92.552204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33950"/>
          <a:chOff x="9525" y="9525"/>
          <a:chExt cx="9229725" cy="4933950"/>
        </a:xfrm>
      </p:grpSpPr>
      <p:pic>
        <p:nvPicPr>
          <p:cNvPr id="1" name="Figure 1: Estimated Prevalence of Atrial Fibrillation in Hong Kong" descr="Figure 1: Estimated Prevalence of Atrial Fibrillation in Hong Ko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N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stimated Prevalence of Atrial Fibrillation in Hong Ko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39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2024-11-18T14:56:44Z</dcterms:created>
  <dcterms:modified xsi:type="dcterms:W3CDTF">2024-11-18T14:56:44Z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