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514164" ContentType="image/png"/>
  <Default Extension="411165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69ed52d531.54514164"/>
  <Relationship Id="rId3" Type="http://schemas.openxmlformats.org/officeDocument/2006/relationships/image" Target="../media/logo_673b569ee5ef962.411165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Table 1: Suitability of Atrial Fibrillation for Screening According to World Health Organization Criteria" descr="Table 1: Suitability of Atrial Fibrillation for Screening According to World Health Organization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N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itability of Atrial Fibrillation for Screening According to World Health Organization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39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2024-11-18T15:00:46Z</dcterms:created>
  <dcterms:modified xsi:type="dcterms:W3CDTF">2024-11-18T15:00:46Z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