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33650" ContentType="image/png"/>
  <Default Extension="20997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a372ea741.73333650"/>
  <Relationship Id="rId3" Type="http://schemas.openxmlformats.org/officeDocument/2006/relationships/image" Target="../media/logo_673b50a38954e82.20997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2: Characteristics of Large-scale Systematic Community Atrial Fibrillation Screening Studies (&amp;gt;4,000 Individuals)" descr="Table 2: Characteristics of Large-scale Systematic Community Atrial Fibrillation Screening Studies (&amp;gt;4,000 Individual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29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N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haracteristics of Large-scale Systematic Community Atrial Fibrillation Screening Studies (&gt;4,000 Individual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9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2024-11-18T14:35:15Z</dcterms:created>
  <dcterms:modified xsi:type="dcterms:W3CDTF">2024-11-18T14:35:15Z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