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333650" ContentType="image/png"/>
  <Default Extension="209978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67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0a372ea741.73333650"/>
  <Relationship Id="rId3" Type="http://schemas.openxmlformats.org/officeDocument/2006/relationships/image" Target="../media/logo_673b50a38954e82.209978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Table 2: Characteristics of Large-scale Systematic Community Atrial Fibrillation Screening Studies (&amp;gt;4,000 Individuals)" descr="Table 2: Characteristics of Large-scale Systematic Community Atrial Fibrillation Screening Studies (&amp;gt;4,000 Individuals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8291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n N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Characteristics of Large-scale Systematic Community Atrial Fibrillation Screening Studies (&gt;4,000 Individuals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1):39–4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4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2024-11-18T14:35:15Z</dcterms:created>
  <dcterms:modified xsi:type="dcterms:W3CDTF">2024-11-18T14:35:15Z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