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4149505" ContentType="image/png"/>
  <Default Extension="6755743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63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4ec0b282f31.14149505"/>
  <Relationship Id="rId3" Type="http://schemas.openxmlformats.org/officeDocument/2006/relationships/image" Target="../media/logo_673b4ec0c972772.6755743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05400"/>
          <a:chOff x="9525" y="9525"/>
          <a:chExt cx="9229725" cy="5105400"/>
        </a:xfrm>
      </p:grpSpPr>
      <p:pic>
        <p:nvPicPr>
          <p:cNvPr id="1" name="Table 1: Revised World Health Organization Classification of Pulmonary Hypertension" descr="Table 1: Revised World Health Organization Classification of Pulmonary Hypertens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343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anamaker B, Cascino T, McLaughlin VV, Oral H, Latchamsetty R, Siontis K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Revised World Health Organization Classification of Pulmonary Hypertens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1):43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3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2024-11-18T14:27:12Z</dcterms:created>
  <dcterms:modified xsi:type="dcterms:W3CDTF">2024-11-18T14:27:12Z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