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4202220" ContentType="image/png"/>
  <Default Extension="7272201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5781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54a82699301.14202220"/>
  <Relationship Id="rId3" Type="http://schemas.openxmlformats.org/officeDocument/2006/relationships/image" Target="../media/logo_673b54a85226252.7272201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219700"/>
          <a:chOff x="9525" y="9525"/>
          <a:chExt cx="9229725" cy="5219700"/>
        </a:xfrm>
      </p:grpSpPr>
      <p:pic>
        <p:nvPicPr>
          <p:cNvPr id="1" name="Figure 1: Electrocardiogram of a 70-year-old Patient with AF and Severe Pulmonary Hypertension with Right Ventricular Dilatation/Dysfunction" descr="Figure 1: Electrocardiogram of a 70-year-old Patient with AF and Severe Pulmonary Hypertension with Right Ventricular Dilatation/Dysfun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352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Wanamaker B, Cascino T, McLaughlin VV, Oral H, Latchamsetty R, Siontis KC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Electrocardiogram of a 70-year-old Patient with AF and Severe Pulmonary Hypertension with Right Ventricular Dilatation/Dysfunc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18;7(1):43–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18.3.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2024-11-18T14:52:24Z</dcterms:created>
  <dcterms:modified xsi:type="dcterms:W3CDTF">2024-11-18T14:52:24Z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