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2335955" ContentType="image/png"/>
  <Default Extension="5157524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3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ef2684ae41.02335955"/>
  <Relationship Id="rId3" Type="http://schemas.openxmlformats.org/officeDocument/2006/relationships/image" Target="../media/logo_673b4ef27cdce22.5157524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95800"/>
          <a:chOff x="9525" y="9525"/>
          <a:chExt cx="9229725" cy="4495800"/>
        </a:xfrm>
      </p:grpSpPr>
      <p:pic>
        <p:nvPicPr>
          <p:cNvPr id="1" name="Figure 2: Mechanistic Pathways for the Pathogenesis of Atrial Arrhythmias in Pulmonary Hypertension and the Associated Pathophysiological Consequences" descr="Figure 2: Mechanistic Pathways for the Pathogenesis of Atrial Arrhythmias in Pulmonary Hypertension and the Associated Pathophysiological Consequenc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334000" cy="36290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anamaker B, Cascino T, McLaughlin VV, Oral H, Latchamsetty R, Siontis KC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Mechanistic Pathways for the Pathogenesis of Atrial Arrhythmias in Pulmonary Hypertension and the Associated Pathophysiological Consequenc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8;7(1):43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8.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1">
  <a:themeElements>
    <a:clrScheme name="Theme1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2024-11-18T14:28:02Z</dcterms:created>
  <dcterms:modified xsi:type="dcterms:W3CDTF">2024-11-18T14:28:02Z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