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335955" ContentType="image/png"/>
  <Default Extension="515752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ef2684ae41.02335955"/>
  <Relationship Id="rId3" Type="http://schemas.openxmlformats.org/officeDocument/2006/relationships/image" Target="../media/logo_673b4ef27cdce22.515752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Figure 2: Mechanistic Pathways for the Pathogenesis of Atrial Arrhythmias in Pulmonary Hypertension and the Associated Pathophysiological Consequences" descr="Figure 2: Mechanistic Pathways for the Pathogenesis of Atrial Arrhythmias in Pulmonary Hypertension and the Associated Pathophysiological Consequen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34000" cy="3629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namaker B, Cascino T, McLaughlin VV, Oral H, Latchamsetty R, Siontis K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echanistic Pathways for the Pathogenesis of Atrial Arrhythmias in Pulmonary Hypertension and the Associated Pathophysiological Consequen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4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2024-11-18T14:28:02Z</dcterms:created>
  <dcterms:modified xsi:type="dcterms:W3CDTF">2024-11-18T14:28:02Z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