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004947" ContentType="image/png"/>
  <Default Extension="329830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2c959c4111.35004947"/>
  <Relationship Id="rId3" Type="http://schemas.openxmlformats.org/officeDocument/2006/relationships/image" Target="../media/logo_673b52c977a2082.329830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Figure 3: Voltage Map of the Right Atrium in a Patient with Pulmonary Hypertension and Multiple Tachycardias of Right Atrial Origin" descr="Figure 3: Voltage Map of the Right Atrium in a Patient with Pulmonary Hypertension and Multiple Tachycardias of Right Atrial Orig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14950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namaker B, Cascino T, McLaughlin VV, Oral H, Latchamsetty R, Siontis K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Voltage Map of the Right Atrium in a Patient with Pulmonary Hypertension and Multiple Tachycardias of Right Atrial Orig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4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2024-11-18T14:44:25Z</dcterms:created>
  <dcterms:modified xsi:type="dcterms:W3CDTF">2024-11-18T14:44:25Z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