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151186" ContentType="image/png"/>
  <Default Extension="172270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7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7bb166b51.95151186"/>
  <Relationship Id="rId3" Type="http://schemas.openxmlformats.org/officeDocument/2006/relationships/image" Target="../media/logo_673b507bcb3d792.172270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76650"/>
          <a:chOff x="9525" y="9525"/>
          <a:chExt cx="9229725" cy="3676650"/>
        </a:xfrm>
      </p:grpSpPr>
      <p:pic>
        <p:nvPicPr>
          <p:cNvPr id="1" name="Table 2: Management Recommendations of Atrial Arrhythmias in Patients with Pulmonary Hypertension" descr="Table 2: Management Recommendations of Atrial Arrhythmias in Patients with Pulmonary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914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namaker B, Cascino T, McLaughlin VV, Oral H, Latchamsetty R, Siontis K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Management Recommendations of Atrial Arrhythmias in Patients with Pulmonary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4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2024-11-18T14:34:35Z</dcterms:created>
  <dcterms:modified xsi:type="dcterms:W3CDTF">2024-11-18T14:34:35Z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