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041696" ContentType="image/png"/>
  <Default Extension="889829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7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464cd2da21.97041696"/>
  <Relationship Id="rId3" Type="http://schemas.openxmlformats.org/officeDocument/2006/relationships/image" Target="../media/logo_673b5464edeb722.889829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Small Aortic Complex in an 84-year-old Woman with a Body Surface Area of 1.23 m2" descr="Figure 1: Small Aortic Complex in an 84-year-old Woman with a Body Surface Area of 1.23 m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038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tanabe Y, Nakashima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mall Aortic Complex in an 84-year-old Woman with a Body Surface Area of 1.23 m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66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8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2024-11-18T14:51:16Z</dcterms:created>
  <dcterms:modified xsi:type="dcterms:W3CDTF">2024-11-18T14:51:16Z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