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492129" ContentType="image/png"/>
  <Default Extension="783843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da33617191.20492129"/>
  <Relationship Id="rId3" Type="http://schemas.openxmlformats.org/officeDocument/2006/relationships/image" Target="../media/logo_673b4da34f53202.783843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86075"/>
          <a:chOff x="9525" y="9525"/>
          <a:chExt cx="9229725" cy="2886075"/>
        </a:xfrm>
      </p:grpSpPr>
      <p:pic>
        <p:nvPicPr>
          <p:cNvPr id="1" name="Table 1: Representation of Women in Major Randomized Clinical Trials of AF Ablation" descr="Table 1: Representation of Women in Major Randomized Clinical Trials of AF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24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hineni NV, Vallurupall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Representation of Women in Major Randomized Clinical Trials of AF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103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3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2024-11-18T14:22:27Z</dcterms:created>
  <dcterms:modified xsi:type="dcterms:W3CDTF">2024-11-18T14:22:27Z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