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488623" ContentType="image/png"/>
  <Default Extension="416204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9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5394cae591.00488623"/>
  <Relationship Id="rId3" Type="http://schemas.openxmlformats.org/officeDocument/2006/relationships/image" Target="../media/logo_673b55396f64802.416204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81375"/>
          <a:chOff x="9525" y="9525"/>
          <a:chExt cx="9229725" cy="3381375"/>
        </a:xfrm>
      </p:grpSpPr>
      <p:pic>
        <p:nvPicPr>
          <p:cNvPr id="1" name="Table 2: Gender Differences in Stroke Risk in Anticoagulation Trials of AF" descr="Table 2: Gender Differences in Stroke Risk in Anticoagulation Trials of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619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thineni NV, Vallurupalli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Gender Differences in Stroke Risk in Anticoagulation Trials of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2):103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39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2024-11-18T14:54:49Z</dcterms:created>
  <dcterms:modified xsi:type="dcterms:W3CDTF">2024-11-18T14:54:49Z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