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007040" ContentType="image/png"/>
  <Default Extension="095630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031f1bca61.21007040"/>
  <Relationship Id="rId3" Type="http://schemas.openxmlformats.org/officeDocument/2006/relationships/image" Target="../media/logo_673b503213b2882.095630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Diagnostic Criteria for Heart Failure with Preserved Ejection Fraction" descr="Table 1: Diagnostic Criteria for Heart Failure with Preserv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ni M, Birati 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iagnostic Criteria for Heart Failure with Preserv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8–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2024-11-18T14:33:22Z</dcterms:created>
  <dcterms:modified xsi:type="dcterms:W3CDTF">2024-11-18T14:33:22Z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