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319881" ContentType="image/png"/>
  <Default Extension="010197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1b3bd0e531.42319881"/>
  <Relationship Id="rId3" Type="http://schemas.openxmlformats.org/officeDocument/2006/relationships/image" Target="../media/logo_673b51b3d6e3c02.010197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00375"/>
          <a:chOff x="9525" y="9525"/>
          <a:chExt cx="9229725" cy="3000375"/>
        </a:xfrm>
      </p:grpSpPr>
      <p:pic>
        <p:nvPicPr>
          <p:cNvPr id="1" name="Table 2: Treatment Recommendations for Stage C Heart Failure with Preserved Ejection Fraction" descr="Table 2: Treatment Recommendations for Stage C Heart Failure with Preserv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38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ni M, Birati 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Treatment Recommendations for Stage C Heart Failure with Preserv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8–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2024-11-18T14:39:47Z</dcterms:created>
  <dcterms:modified xsi:type="dcterms:W3CDTF">2024-11-18T14:39:47Z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