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337016" ContentType="image/png"/>
  <Default Extension="659496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79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54f622d851.91337016"/>
  <Relationship Id="rId3" Type="http://schemas.openxmlformats.org/officeDocument/2006/relationships/image" Target="../media/logo_673b554f818e692.659496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05525"/>
          <a:chOff x="9525" y="9525"/>
          <a:chExt cx="9229725" cy="6105525"/>
        </a:xfrm>
      </p:grpSpPr>
      <p:pic>
        <p:nvPicPr>
          <p:cNvPr id="1" name="Figure 1: Lymphocytic Myocarditis" descr="Figure 1: Lymphocytic Myocardit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57825" cy="5343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if E, Chen L, Goldman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Lymphocytic Myocardit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1):13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31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2024-11-18T14:55:11Z</dcterms:created>
  <dcterms:modified xsi:type="dcterms:W3CDTF">2024-11-18T14:55:11Z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