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018934" ContentType="image/png"/>
  <Default Extension="790083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23064c3371.37018934"/>
  <Relationship Id="rId3" Type="http://schemas.openxmlformats.org/officeDocument/2006/relationships/image" Target="../media/logo_673b52308032702.790083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81725"/>
          <a:chOff x="9525" y="9525"/>
          <a:chExt cx="9229725" cy="6181725"/>
        </a:xfrm>
      </p:grpSpPr>
      <p:pic>
        <p:nvPicPr>
          <p:cNvPr id="1" name="Figure 2: Endomyocardial Biopsy Showing Giant Cell Myocarditis" descr="Figure 2: Endomyocardial Biopsy Showing Giant Cell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419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if E, Chen L, Goldm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ndomyocardial Biopsy Showing Giant Cell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1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2024-11-18T14:41:52Z</dcterms:created>
  <dcterms:modified xsi:type="dcterms:W3CDTF">2024-11-18T14:41:52Z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