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88107421" ContentType="image/png"/>
  <Default Extension="69455061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957244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b526aec29501.88107421"/>
  <Relationship Id="rId3" Type="http://schemas.openxmlformats.org/officeDocument/2006/relationships/image" Target="../media/logo_673b526b136e362.6945506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410075"/>
          <a:chOff x="9525" y="9525"/>
          <a:chExt cx="9229725" cy="4410075"/>
        </a:xfrm>
      </p:grpSpPr>
      <p:pic>
        <p:nvPicPr>
          <p:cNvPr id="1" name="Figure 3: ECG of Eosinophilic Myocarditis" descr="Figure 3: ECG of Eosinophilic Myocarditi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3648075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eif E, Chen L, Goldman B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ECG of Eosinophilic Myocarditi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US Cardiology Review 2018;12(1):13–6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usc.2017:31:1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7">
  <a:themeElements>
    <a:clrScheme name="Theme1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1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2024-11-18T14:42:51Z</dcterms:created>
  <dcterms:modified xsi:type="dcterms:W3CDTF">2024-11-18T14:42:51Z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