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245209" ContentType="image/png"/>
  <Default Extension="7183120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82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65c9d59d51.85245209"/>
  <Relationship Id="rId3" Type="http://schemas.openxmlformats.org/officeDocument/2006/relationships/image" Target="../media/logo_673b565cc68d142.7183120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15000"/>
          <a:chOff x="9525" y="9525"/>
          <a:chExt cx="9229725" cy="5715000"/>
        </a:xfrm>
      </p:grpSpPr>
      <p:pic>
        <p:nvPicPr>
          <p:cNvPr id="1" name="Figure 4: Necrotizing Eosinophilic Myocarditis" descr="Figure 4: Necrotizing Eosinophilic Myocardit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81625" cy="4953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if E, Chen L, Goldman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Necrotizing Eosinophilic Myocardit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13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31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2024-11-18T14:59:40Z</dcterms:created>
  <dcterms:modified xsi:type="dcterms:W3CDTF">2024-11-18T14:59:40Z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