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039717" ContentType="image/png"/>
  <Default Extension="990451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004928a281.79039717"/>
  <Relationship Id="rId3" Type="http://schemas.openxmlformats.org/officeDocument/2006/relationships/image" Target="../media/logo_673b5004a8da642.990451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05125"/>
          <a:chOff x="9525" y="9525"/>
          <a:chExt cx="9229725" cy="2905125"/>
        </a:xfrm>
      </p:grpSpPr>
      <p:pic>
        <p:nvPicPr>
          <p:cNvPr id="1" name="Table 1: Comparison of Fulminant Myocarditis Types" descr="Table 1: Comparison of Fulminant Myocarditis Typ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43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if E, Chen L, Goldma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omparison of Fulminant Myocarditis Typ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1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2024-11-18T14:32:36Z</dcterms:created>
  <dcterms:modified xsi:type="dcterms:W3CDTF">2024-11-18T14:32:36Z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