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756565" ContentType="image/png"/>
  <Default Extension="729588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7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660913251.60756565"/>
  <Relationship Id="rId3" Type="http://schemas.openxmlformats.org/officeDocument/2006/relationships/image" Target="../media/logo_673b50661d68922.729588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05125"/>
          <a:chOff x="9525" y="9525"/>
          <a:chExt cx="9229725" cy="2905125"/>
        </a:xfrm>
      </p:grpSpPr>
      <p:pic>
        <p:nvPicPr>
          <p:cNvPr id="1" name="Table 1: Summary of New Diabetes Drug Cardiovascular Outcome Trials" descr="Table 1: Summary of New Diabetes Drug Cardiovascular Outcome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4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lly EM, Cutlip 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New Diabetes Drug Cardiovascular Outcome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46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3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2024-11-18T14:34:14Z</dcterms:created>
  <dcterms:modified xsi:type="dcterms:W3CDTF">2024-11-18T14:34:14Z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