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378672" ContentType="image/png"/>
  <Default Extension="241696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66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ff0979ab71.05378672"/>
  <Relationship Id="rId3" Type="http://schemas.openxmlformats.org/officeDocument/2006/relationships/image" Target="../media/logo_673b4ff0aaa4432.241696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867025"/>
          <a:chOff x="9525" y="9525"/>
          <a:chExt cx="9229725" cy="2867025"/>
        </a:xfrm>
      </p:grpSpPr>
      <p:pic>
        <p:nvPicPr>
          <p:cNvPr id="1" name="Table 1: Therapeutic Options for the Treatment of VT&amp;lt;br /&amp;gt;&amp;#10;Indications" descr="Table 1: Therapeutic Options for the Treatment of VT&amp;lt;br /&amp;gt;&amp;#10;Indic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105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kman TM, McBride DA, Liang J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Therapeutic Options for the Treatment of VT&lt;br /&gt;&#10;Indic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1):51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28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2024-11-18T14:32:16Z</dcterms:created>
  <dcterms:modified xsi:type="dcterms:W3CDTF">2024-11-18T14:32:16Z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