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05430" ContentType="image/png"/>
  <Default Extension="011477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39964f9781.08405430"/>
  <Relationship Id="rId3" Type="http://schemas.openxmlformats.org/officeDocument/2006/relationships/image" Target="../media/logo_673b53997cd3702.011477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Figure 1: Ventricular Tachycardia Management Algorithm" descr="Figure 1: Ventricular Tachycardia Management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man TM, McBride DA, Liang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Ventricular Tachycardia Management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8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2024-11-18T14:47:53Z</dcterms:created>
  <dcterms:modified xsi:type="dcterms:W3CDTF">2024-11-18T14:47:53Z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