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4744047" ContentType="image/png"/>
  <Default Extension="8207463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83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69eeadb451.54744047"/>
  <Relationship Id="rId3" Type="http://schemas.openxmlformats.org/officeDocument/2006/relationships/image" Target="../media/logo_673b569f0e2c802.8207463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05400"/>
          <a:chOff x="9525" y="9525"/>
          <a:chExt cx="9229725" cy="5105400"/>
        </a:xfrm>
      </p:grpSpPr>
      <p:pic>
        <p:nvPicPr>
          <p:cNvPr id="1" name="Table 2: Antiarrythmic Drugs for the Treatment of Ventricular Tachycardia" descr="Table 2: Antiarrythmic Drugs for the Treatment of Ventricular Tachycard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343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kman TM, McBride DA, Liang J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Antiarrythmic Drugs for the Treatment of Ventricular Tachycard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1):51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28: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2024-11-18T15:00:47Z</dcterms:created>
  <dcterms:modified xsi:type="dcterms:W3CDTF">2024-11-18T15:00:47Z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