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744047" ContentType="image/png"/>
  <Default Extension="820746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83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69eeadb451.54744047"/>
  <Relationship Id="rId3" Type="http://schemas.openxmlformats.org/officeDocument/2006/relationships/image" Target="../media/logo_673b569f0e2c802.820746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Table 2: Antiarrythmic Drugs for the Treatment of Ventricular Tachycardia" descr="Table 2: Antiarrythmic Drugs for the Treatment of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kman TM, McBride DA, Liang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Antiarrythmic Drugs for the Treatment of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5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8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2024-11-18T15:00:47Z</dcterms:created>
  <dcterms:modified xsi:type="dcterms:W3CDTF">2024-11-18T15:00:47Z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