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402515" ContentType="image/png"/>
  <Default Extension="77351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a2e0b9b51.18402515"/>
  <Relationship Id="rId3" Type="http://schemas.openxmlformats.org/officeDocument/2006/relationships/image" Target="../media/logo_673b51a30680a32.77351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Table 3: Four Major Prospective Randomized Controlled Trials Evaluating Catheter Ablation for VT&amp;lt;br /&amp;gt;&amp;#10;Study" descr="Table 3: Four Major Prospective Randomized Controlled Trials Evaluating Catheter Ablation for VT&amp;lt;br /&amp;gt;&amp;#10;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man TM, McBride DA, Li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Four Major Prospective Randomized Controlled Trials Evaluating Catheter Ablation for VT&lt;br /&gt;&#10;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8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2024-11-18T14:39:31Z</dcterms:created>
  <dcterms:modified xsi:type="dcterms:W3CDTF">2024-11-18T14:39:31Z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