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898512" ContentType="image/png"/>
  <Default Extension="433928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51b993ef91.04898512"/>
  <Relationship Id="rId3" Type="http://schemas.openxmlformats.org/officeDocument/2006/relationships/image" Target="../media/logo_673b551bb16a722.433928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Table 1: Studies Showing HBP Feasibility, Safety, and Comparison with RVP" descr="Table 1: Studies Showing HBP Feasibility, Safety, and Comparison with RV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uyun MF, Chaudhry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Showing HBP Feasibility, Safety, and Comparison with RV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7–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:2017:3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2024-11-18T14:54:19Z</dcterms:created>
  <dcterms:modified xsi:type="dcterms:W3CDTF">2024-11-18T14:54:19Z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