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949081" ContentType="image/png"/>
  <Default Extension="643219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79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4fdd1e2e11.94949081"/>
  <Relationship Id="rId3" Type="http://schemas.openxmlformats.org/officeDocument/2006/relationships/image" Target="../media/logo_673b54fdf175e52.643219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91175"/>
          <a:chOff x="9525" y="9525"/>
          <a:chExt cx="9229725" cy="5591175"/>
        </a:xfrm>
      </p:grpSpPr>
      <p:pic>
        <p:nvPicPr>
          <p:cNvPr id="1" name="Table 1: Studies Showing HBP Feasibility, Safety, and Comparison with RVP" descr="Table 1: Studies Showing HBP Feasibility, Safety, and Comparison with RV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829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uyun MF, Chaudhry G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tudies Showing HBP Feasibility, Safety, and Comparison with RV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1):57–6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:2017:36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2024-11-18T14:53:49Z</dcterms:created>
  <dcterms:modified xsi:type="dcterms:W3CDTF">2024-11-18T14:53:49Z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