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7125106" ContentType="image/png"/>
  <Default Extension="0347016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809079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0f955c7db6681.77125106"/>
  <Relationship Id="rId3" Type="http://schemas.openxmlformats.org/officeDocument/2006/relationships/image" Target="../media/logo_670f955c997e592.0347016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686425"/>
          <a:chOff x="9525" y="9525"/>
          <a:chExt cx="9229725" cy="5686425"/>
        </a:xfrm>
      </p:grpSpPr>
      <p:pic>
        <p:nvPicPr>
          <p:cNvPr id="1" name="Table 2: CRT Through His Bundle Pacing" descr="Table 2: CRT Through His Bundle Paci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9244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Yuyun MF, Chaudhry G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2: CRT Through His Bundle Pacing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18;12(1):57–65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:2017:36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7">
  <a:themeElements>
    <a:clrScheme name="Theme2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2024-10-16T10:28:44Z</dcterms:created>
  <dcterms:modified xsi:type="dcterms:W3CDTF">2024-10-16T10:28:44Z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