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66527" ContentType="image/png"/>
  <Default Extension="242909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1e99f7d91.92266527"/>
  <Relationship Id="rId3" Type="http://schemas.openxmlformats.org/officeDocument/2006/relationships/image" Target="../media/logo_673b521eb30b612.242909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Figure 1: S-ICD System" descr="Figure 1: S-ICD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urnage TA, Kpaeyeh JA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-ICD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66–7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2024-11-18T14:41:34Z</dcterms:created>
  <dcterms:modified xsi:type="dcterms:W3CDTF">2024-11-18T14:41:34Z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