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887584" ContentType="image/png"/>
  <Default Extension="330899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edfbebf741.16887584"/>
  <Relationship Id="rId3" Type="http://schemas.openxmlformats.org/officeDocument/2006/relationships/image" Target="../media/logo_673b4edfc3f0442.330899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Table 1: Baseline Patient Characteristics: S-ICD IDE,&amp;lt;br /&amp;gt;&amp;#10;EFFORTLESS, and S-ICD PAS" descr="Table 1: Baseline Patient Characteristics: S-ICD IDE,&amp;lt;br /&amp;gt;&amp;#10;EFFORTLESS, and S-ICD P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urnage TA, Kpaeyeh JA, Gold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Baseline Patient Characteristics: S-ICD IDE,&lt;br /&gt;&#10;EFFORTLESS, and S-ICD P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66–7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2024-11-18T14:27:43Z</dcterms:created>
  <dcterms:modified xsi:type="dcterms:W3CDTF">2024-11-18T14:27:43Z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