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201909" ContentType="image/png"/>
  <Default Extension="225152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2a7a980061.33201909"/>
  <Relationship Id="rId3" Type="http://schemas.openxmlformats.org/officeDocument/2006/relationships/image" Target="../media/logo_673b52a7b66c052.225152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Heart Failure in Sub-Saharan Africa" descr="Heart Failure in Sub-Saharan Afri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lagher J, McDonald K, Ledwidge M, Watson C, Gallagh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rt Failure in Sub-Saharan Afri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21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4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2024-11-18T14:43:51Z</dcterms:created>
  <dcterms:modified xsi:type="dcterms:W3CDTF">2024-11-18T14:43:51Z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