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699721" ContentType="image/png"/>
  <Default Extension="6542497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79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52e9047c81.70699721"/>
  <Relationship Id="rId3" Type="http://schemas.openxmlformats.org/officeDocument/2006/relationships/image" Target="../media/logo_673b552ea5fbe82.6542497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Figure 1: The 7-P Initial Evaluation of Acute Heart Failure&amp;lt;br /&amp;gt;&amp;#10;Patients" descr="Figure 1: The 7-P Initial Evaluation of Acute Heart Failure&amp;lt;br /&amp;gt;&amp;#10;Pati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8672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rrigo M, Nijst P, Rudiger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he 7-P Initial Evaluation of Acute Heart Failure&lt;br /&gt;&#10;Pati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1):38–4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21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">
  <a:themeElements>
    <a:clrScheme name="Theme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2024-11-18T14:54:38Z</dcterms:created>
  <dcterms:modified xsi:type="dcterms:W3CDTF">2024-11-18T14:54:38Z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