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260074" ContentType="image/png"/>
  <Default Extension="785903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75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37c4414151.07260074"/>
  <Relationship Id="rId3" Type="http://schemas.openxmlformats.org/officeDocument/2006/relationships/image" Target="../media/logo_673b537c52e8082.785903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38675"/>
          <a:chOff x="9525" y="9525"/>
          <a:chExt cx="9229725" cy="4638675"/>
        </a:xfrm>
      </p:grpSpPr>
      <p:pic>
        <p:nvPicPr>
          <p:cNvPr id="1" name="Figure 2: The Typical Cascade of Systemic Congestion" descr="Figure 2: The Typical Cascade of Systemic Conges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81625" cy="3876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rigo M, Nijst P, Rudiger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The Typical Cascade of Systemic Conges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1):38–4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21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2024-11-18T14:47:24Z</dcterms:created>
  <dcterms:modified xsi:type="dcterms:W3CDTF">2024-11-18T14:47:24Z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