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459035" ContentType="image/png"/>
  <Default Extension="477549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63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4f1938bf241.86459035"/>
  <Relationship Id="rId3" Type="http://schemas.openxmlformats.org/officeDocument/2006/relationships/image" Target="../media/logo_673b4f194736622.477549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53025"/>
          <a:chOff x="9525" y="9525"/>
          <a:chExt cx="9229725" cy="5153025"/>
        </a:xfrm>
      </p:grpSpPr>
      <p:pic>
        <p:nvPicPr>
          <p:cNvPr id="1" name="Figure 1: Changes in Left Ventricular Ejection Fraction over Time and Definitions of HFmrEF" descr="Figure 1: Changes in Left Ventricular Ejection Fraction over Time and Definitions of HFmrE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705475" cy="4391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patin 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hanges in Left Ventricular Ejection Fraction over Time and Definitions of HFmrE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9–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:10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2024-11-18T14:28:41Z</dcterms:created>
  <dcterms:modified xsi:type="dcterms:W3CDTF">2024-11-18T14:28:41Z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