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983638" ContentType="image/png"/>
  <Default Extension="767756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729f30341.29983638"/>
  <Relationship Id="rId3" Type="http://schemas.openxmlformats.org/officeDocument/2006/relationships/image" Target="../media/logo_673b4572b6d0f42.767756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00625"/>
          <a:chOff x="9525" y="9525"/>
          <a:chExt cx="9229725" cy="5000625"/>
        </a:xfrm>
      </p:grpSpPr>
      <p:pic>
        <p:nvPicPr>
          <p:cNvPr id="1" name="Table 1: Clinical Characteristics of Patients with HFmrEF (HFbEF) Compared to Patients with HFrEF and HFpEF" descr="Table 1: Clinical Characteristics of Patients with HFmrEF (HFbEF) Compared to Patients with HFrEF and HFp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patin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Characteristics of Patients with HFmrEF (HFbEF) Compared to Patients with HFrEF and HFp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9–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1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2024-11-18T13:47:30Z</dcterms:created>
  <dcterms:modified xsi:type="dcterms:W3CDTF">2024-11-18T13:47:30Z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